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0" r:id="rId3"/>
    <p:sldId id="257" r:id="rId4"/>
    <p:sldId id="263" r:id="rId5"/>
    <p:sldId id="259" r:id="rId6"/>
    <p:sldId id="258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80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1471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89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539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642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42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805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608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049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9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81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38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42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416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72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50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785FD4B-46F2-45E0-8530-17FF55ABA76E}" type="datetimeFigureOut">
              <a:rPr lang="zh-CN" altLang="en-US" smtClean="0"/>
              <a:t>2025/11/2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181498-8358-4546-8B28-71535ADBB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258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 rot="21420000">
            <a:off x="956432" y="1102044"/>
            <a:ext cx="9755187" cy="1568035"/>
          </a:xfrm>
        </p:spPr>
        <p:txBody>
          <a:bodyPr/>
          <a:lstStyle/>
          <a:p>
            <a:r>
              <a:rPr lang="en-US" altLang="zh-CN" dirty="0" smtClean="0"/>
              <a:t>UCB summer session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 rot="21420000">
            <a:off x="983063" y="2914194"/>
            <a:ext cx="9755187" cy="550333"/>
          </a:xfrm>
        </p:spPr>
        <p:txBody>
          <a:bodyPr/>
          <a:lstStyle/>
          <a:p>
            <a:r>
              <a:rPr lang="en-US" altLang="zh-CN" sz="4400" dirty="0" smtClean="0"/>
              <a:t>6.22-8.15</a:t>
            </a:r>
            <a:r>
              <a:rPr lang="en-US" altLang="zh-CN" dirty="0" smtClean="0"/>
              <a:t> </a:t>
            </a:r>
          </a:p>
          <a:p>
            <a:r>
              <a:rPr lang="zh-CN" altLang="en-US" b="1" dirty="0"/>
              <a:t>付锦</a:t>
            </a:r>
            <a:r>
              <a:rPr lang="zh-CN" altLang="en-US" b="1" dirty="0" smtClean="0"/>
              <a:t>馨</a:t>
            </a:r>
            <a:endParaRPr lang="en-US" altLang="zh-CN" b="1" dirty="0" smtClean="0"/>
          </a:p>
        </p:txBody>
      </p:sp>
    </p:spTree>
    <p:extLst>
      <p:ext uri="{BB962C8B-B14F-4D97-AF65-F5344CB8AC3E}">
        <p14:creationId xmlns:p14="http://schemas.microsoft.com/office/powerpoint/2010/main" val="349014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94" y="-111513"/>
            <a:ext cx="38576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2" y="161692"/>
            <a:ext cx="4081346" cy="5441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6" y="149235"/>
            <a:ext cx="8448674" cy="63365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498" y="149235"/>
            <a:ext cx="8517821" cy="63883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84" y="149235"/>
            <a:ext cx="4720309" cy="62937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1625" y="250903"/>
            <a:ext cx="10396882" cy="1151965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School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5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1" y="172843"/>
            <a:ext cx="10396882" cy="1151965"/>
          </a:xfrm>
        </p:spPr>
        <p:txBody>
          <a:bodyPr/>
          <a:lstStyle/>
          <a:p>
            <a:r>
              <a:rPr lang="en-US" altLang="zh-CN" dirty="0" smtClean="0"/>
              <a:t>Study time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2" y="1324808"/>
            <a:ext cx="6326459" cy="474484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7854" y="3374064"/>
            <a:ext cx="4973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</a:rPr>
              <a:t>Introduction  to  analysis</a:t>
            </a:r>
            <a:endParaRPr lang="zh-CN" alt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42" y="172843"/>
            <a:ext cx="3486841" cy="619882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74313" y="4400972"/>
            <a:ext cx="2886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Multivariable</a:t>
            </a:r>
          </a:p>
          <a:p>
            <a:r>
              <a:rPr lang="en-US" altLang="zh-CN" sz="3600" dirty="0" smtClean="0"/>
              <a:t> Calculus</a:t>
            </a:r>
          </a:p>
        </p:txBody>
      </p:sp>
    </p:spTree>
    <p:extLst>
      <p:ext uri="{BB962C8B-B14F-4D97-AF65-F5344CB8AC3E}">
        <p14:creationId xmlns:p14="http://schemas.microsoft.com/office/powerpoint/2010/main" val="370826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84" y="366486"/>
            <a:ext cx="4370615" cy="582748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9058" y="366486"/>
            <a:ext cx="10396882" cy="115196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Office hour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79" y="94948"/>
            <a:ext cx="4777921" cy="637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r="567" b="19576"/>
          <a:stretch/>
        </p:blipFill>
        <p:spPr>
          <a:xfrm>
            <a:off x="182453" y="1175657"/>
            <a:ext cx="9092175" cy="48768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06" y="0"/>
            <a:ext cx="51435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89" y="0"/>
            <a:ext cx="51435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2601" y="264886"/>
            <a:ext cx="10396882" cy="1151965"/>
          </a:xfrm>
        </p:spPr>
        <p:txBody>
          <a:bodyPr/>
          <a:lstStyle/>
          <a:p>
            <a:r>
              <a:rPr lang="en-US" altLang="zh-CN" dirty="0" smtClean="0"/>
              <a:t>food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09" y="0"/>
            <a:ext cx="51435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96" y="0"/>
            <a:ext cx="51435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0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2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6144" y="351972"/>
            <a:ext cx="10396882" cy="1151965"/>
          </a:xfrm>
        </p:spPr>
        <p:txBody>
          <a:bodyPr/>
          <a:lstStyle/>
          <a:p>
            <a:r>
              <a:rPr lang="en-US" altLang="zh-CN" dirty="0" smtClean="0"/>
              <a:t>Trip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51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008" y="0"/>
            <a:ext cx="3855992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763" y="0"/>
            <a:ext cx="51435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97" y="0"/>
            <a:ext cx="5147074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21" y="0"/>
            <a:ext cx="51435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0" y="0"/>
            <a:ext cx="12192000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8482" y="381001"/>
            <a:ext cx="10396882" cy="115196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Experience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432678" y="1377898"/>
            <a:ext cx="11440008" cy="4258234"/>
          </a:xfrm>
        </p:spPr>
        <p:txBody>
          <a:bodyPr>
            <a:noAutofit/>
          </a:bodyPr>
          <a:lstStyle/>
          <a:p>
            <a:r>
              <a:rPr lang="en-US" altLang="zh-CN" sz="4000" dirty="0" smtClean="0"/>
              <a:t>Shopping : summer discount / outlet</a:t>
            </a:r>
          </a:p>
          <a:p>
            <a:r>
              <a:rPr lang="en-US" altLang="zh-CN" sz="4000" dirty="0" smtClean="0"/>
              <a:t>Study : sit on ; library in community</a:t>
            </a:r>
            <a:endParaRPr lang="en-US" altLang="zh-CN" sz="4000" dirty="0"/>
          </a:p>
          <a:p>
            <a:r>
              <a:rPr lang="en-US" altLang="zh-CN" sz="4000" dirty="0" smtClean="0"/>
              <a:t>trip : San </a:t>
            </a:r>
            <a:r>
              <a:rPr lang="en-US" altLang="zh-CN" sz="4000" dirty="0" err="1" smtClean="0"/>
              <a:t>JOse</a:t>
            </a:r>
            <a:r>
              <a:rPr lang="en-US" altLang="zh-CN" sz="4000" dirty="0" smtClean="0"/>
              <a:t> / </a:t>
            </a:r>
            <a:r>
              <a:rPr lang="en-US" altLang="zh-CN" sz="3600" dirty="0" smtClean="0"/>
              <a:t>Sausalito / san Francisco</a:t>
            </a:r>
          </a:p>
          <a:p>
            <a:pPr marL="0" indent="0">
              <a:buNone/>
            </a:pPr>
            <a:r>
              <a:rPr lang="en-US" altLang="zh-CN" sz="4400" dirty="0" smtClean="0">
                <a:solidFill>
                  <a:schemeClr val="accent1"/>
                </a:solidFill>
              </a:rPr>
              <a:t> make more friends ! LEARN MORE KNOWLEDGE ! </a:t>
            </a:r>
          </a:p>
        </p:txBody>
      </p:sp>
    </p:spTree>
    <p:extLst>
      <p:ext uri="{BB962C8B-B14F-4D97-AF65-F5344CB8AC3E}">
        <p14:creationId xmlns:p14="http://schemas.microsoft.com/office/powerpoint/2010/main" val="23962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76409" y="1930400"/>
            <a:ext cx="645947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13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THANKS !</a:t>
            </a:r>
          </a:p>
          <a:p>
            <a:pPr algn="ctr"/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26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要事件">
  <a:themeElements>
    <a:clrScheme name="主要事件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主要事件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要事件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TM04033927[[fn=主要事件]]</Template>
  <TotalTime>53</TotalTime>
  <Words>55</Words>
  <Application>Microsoft Office PowerPoint</Application>
  <PresentationFormat>宽屏</PresentationFormat>
  <Paragraphs>17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2" baseType="lpstr">
      <vt:lpstr>宋体</vt:lpstr>
      <vt:lpstr>Arial</vt:lpstr>
      <vt:lpstr>Impact</vt:lpstr>
      <vt:lpstr>主要事件</vt:lpstr>
      <vt:lpstr>UCB summer session</vt:lpstr>
      <vt:lpstr>School</vt:lpstr>
      <vt:lpstr>Study time</vt:lpstr>
      <vt:lpstr>Office hour</vt:lpstr>
      <vt:lpstr>food</vt:lpstr>
      <vt:lpstr>Trip</vt:lpstr>
      <vt:lpstr>Experience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UCB summer session</dc:title>
  <dc:creator>admin</dc:creator>
  <cp:lastModifiedBy>admin</cp:lastModifiedBy>
  <cp:revision>7</cp:revision>
  <dcterms:created xsi:type="dcterms:W3CDTF">2025-11-01T16:14:39Z</dcterms:created>
  <dcterms:modified xsi:type="dcterms:W3CDTF">2025-11-01T17:08:23Z</dcterms:modified>
</cp:coreProperties>
</file>